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4" r:id="rId3"/>
    <p:sldId id="266" r:id="rId4"/>
    <p:sldId id="267" r:id="rId5"/>
    <p:sldId id="258" r:id="rId6"/>
    <p:sldId id="263" r:id="rId7"/>
    <p:sldId id="265" r:id="rId8"/>
    <p:sldId id="268" r:id="rId9"/>
    <p:sldId id="269" r:id="rId10"/>
    <p:sldId id="270" r:id="rId11"/>
    <p:sldId id="275" r:id="rId12"/>
    <p:sldId id="276" r:id="rId13"/>
    <p:sldId id="280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6" autoAdjust="0"/>
  </p:normalViewPr>
  <p:slideViewPr>
    <p:cSldViewPr snapToGrid="0">
      <p:cViewPr varScale="1">
        <p:scale>
          <a:sx n="114" d="100"/>
          <a:sy n="114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2018-02-27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Arbetsmiljö 	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Sundsvall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8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8189" y="1500187"/>
            <a:ext cx="6858000" cy="38576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9437" y="1406056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6995" y="1432952"/>
            <a:ext cx="6858000" cy="38576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3336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005" y="1500188"/>
            <a:ext cx="6858000" cy="38576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5621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644156"/>
            <a:ext cx="7912894" cy="652145"/>
          </a:xfrm>
        </p:spPr>
        <p:txBody>
          <a:bodyPr/>
          <a:lstStyle/>
          <a:p>
            <a:r>
              <a:rPr lang="sv-SE" dirty="0" smtClean="0"/>
              <a:t>Arbetsplats – </a:t>
            </a:r>
            <a:r>
              <a:rPr lang="sv-SE" dirty="0" err="1" smtClean="0"/>
              <a:t>nyläge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7083" y="1537804"/>
            <a:ext cx="5840135" cy="3285075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489" y="2317096"/>
            <a:ext cx="5437570" cy="30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366" y="608646"/>
            <a:ext cx="7912894" cy="652145"/>
          </a:xfrm>
        </p:spPr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2011" y="1872505"/>
            <a:ext cx="5777639" cy="3249921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268" y="2448425"/>
            <a:ext cx="5429185" cy="30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6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5997" y="1641597"/>
            <a:ext cx="6597099" cy="3710867"/>
          </a:xfrm>
        </p:spPr>
      </p:pic>
    </p:spTree>
    <p:extLst>
      <p:ext uri="{BB962C8B-B14F-4D97-AF65-F5344CB8AC3E}">
        <p14:creationId xmlns:p14="http://schemas.microsoft.com/office/powerpoint/2010/main" val="382478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Medarbetarskap och ledarskap </a:t>
            </a:r>
            <a:endParaRPr lang="da-DK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4739" y="2441222"/>
            <a:ext cx="5437571" cy="3058633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537" y="3047341"/>
            <a:ext cx="4829452" cy="27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795" y="1614741"/>
            <a:ext cx="5730292" cy="3223288"/>
          </a:xfrm>
        </p:spPr>
      </p:pic>
    </p:spTree>
    <p:extLst>
      <p:ext uri="{BB962C8B-B14F-4D97-AF65-F5344CB8AC3E}">
        <p14:creationId xmlns:p14="http://schemas.microsoft.com/office/powerpoint/2010/main" val="35810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Arbetsmiljö 	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Östersund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21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</TotalTime>
  <Words>12</Words>
  <Application>Microsoft Office PowerPoint</Application>
  <PresentationFormat>Bildspel på skärmen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Arbetsmiljö  </vt:lpstr>
      <vt:lpstr>Arbetsplats – nyläge </vt:lpstr>
      <vt:lpstr>Nuläge</vt:lpstr>
      <vt:lpstr>Nuläge </vt:lpstr>
      <vt:lpstr>Medarbetarskap och ledarskap </vt:lpstr>
      <vt:lpstr>PowerPoint-presentation</vt:lpstr>
      <vt:lpstr>Arbetsmiljö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Arbetsmiljö</dc:title>
  <dc:creator>Holmlund Emelie</dc:creator>
  <cp:lastModifiedBy>Strandh Kicki</cp:lastModifiedBy>
  <cp:revision>8</cp:revision>
  <cp:lastPrinted>2015-05-26T13:42:18Z</cp:lastPrinted>
  <dcterms:created xsi:type="dcterms:W3CDTF">2018-02-23T13:32:18Z</dcterms:created>
  <dcterms:modified xsi:type="dcterms:W3CDTF">2018-02-27T08:08:35Z</dcterms:modified>
</cp:coreProperties>
</file>